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14F1D9-F5EB-406A-BB1F-A942E93E4C82}" type="datetimeFigureOut">
              <a:rPr lang="tr-TR" smtClean="0"/>
              <a:t>24.05.2016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297E11-2ADB-4DD7-BE5C-F34619BFDAA6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19. Mezunlar Günü Etkinlikleri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1990 – 1991 Mezunları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8581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55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06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829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51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93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367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249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793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69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01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136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20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861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194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756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71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19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828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462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683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81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02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20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419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702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737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080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241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27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45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50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82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552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7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27125"/>
            <a:ext cx="6858000" cy="460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849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SC_1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351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</TotalTime>
  <Words>9</Words>
  <Application>Microsoft Office PowerPoint</Application>
  <PresentationFormat>Ekran Gösterisi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38" baseType="lpstr">
      <vt:lpstr>Akış</vt:lpstr>
      <vt:lpstr>19. Mezunlar Günü Etkinlikleri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19. Mezunlar Günü Etkinlikleri</dc:title>
  <dc:creator>Feride</dc:creator>
  <cp:lastModifiedBy>Feride</cp:lastModifiedBy>
  <cp:revision>1</cp:revision>
  <dcterms:created xsi:type="dcterms:W3CDTF">2016-05-24T11:41:43Z</dcterms:created>
  <dcterms:modified xsi:type="dcterms:W3CDTF">2016-05-24T11:43:41Z</dcterms:modified>
</cp:coreProperties>
</file>